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660"/>
  </p:normalViewPr>
  <p:slideViewPr>
    <p:cSldViewPr snapToGrid="0">
      <p:cViewPr varScale="1">
        <p:scale>
          <a:sx n="82" d="100"/>
          <a:sy n="82" d="100"/>
        </p:scale>
        <p:origin x="65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5838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8797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5330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3027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13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9743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9052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3746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6330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4874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4893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16E6CD8-8FF1-4E72-8330-1B7F9E13E2EA}" type="datetimeFigureOut">
              <a:rPr lang="zh-TW" altLang="en-US" smtClean="0"/>
              <a:t>2022/8/4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E0E8828-F2E6-48CB-920F-0B77ED9B9C5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471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8888F-F876-E725-7B18-AA7FD7D728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6000" dirty="0"/>
              <a:t>Instructor</a:t>
            </a:r>
            <a:r>
              <a:rPr lang="zh-TW" altLang="en-US" sz="6000" dirty="0"/>
              <a:t> </a:t>
            </a:r>
            <a:r>
              <a:rPr lang="en-US" altLang="zh-TW" sz="6000" dirty="0"/>
              <a:t>for </a:t>
            </a:r>
            <a:br>
              <a:rPr lang="en-US" altLang="zh-TW" sz="6000" dirty="0"/>
            </a:br>
            <a:r>
              <a:rPr lang="en-US" altLang="zh-TW" sz="6000" dirty="0"/>
              <a:t>Vue Router and Load JSON File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769974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ECBE43A-F7DD-D6DE-C06B-5B6844A82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Create Vue Router</a:t>
            </a:r>
            <a:endParaRPr lang="zh-TW" alt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F7EE49A-BE07-D4AE-778E-AE4AD46942B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63" y="1846263"/>
            <a:ext cx="10058400" cy="402272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6: Edit </a:t>
            </a:r>
            <a:r>
              <a:rPr lang="en-US" altLang="zh-TW" dirty="0" err="1"/>
              <a:t>App.vue</a:t>
            </a:r>
            <a:r>
              <a:rPr lang="en-US" altLang="zh-TW" dirty="0"/>
              <a:t> for show the content in</a:t>
            </a:r>
            <a:r>
              <a:rPr lang="zh-TW" altLang="en-US" dirty="0"/>
              <a:t> </a:t>
            </a:r>
            <a:r>
              <a:rPr lang="en-US" altLang="zh-TW" dirty="0"/>
              <a:t>HTML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Edit </a:t>
            </a:r>
            <a:r>
              <a:rPr lang="en-US" altLang="zh-TW" sz="1800" kern="100" dirty="0" err="1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App.vue</a:t>
            </a: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file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F7EB5A-62B8-75CA-F95D-344BAD702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92" y="2826399"/>
            <a:ext cx="5672036" cy="33401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03F044A-B58D-3AAB-A226-5DE04D21A9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90"/>
          <a:stretch/>
        </p:blipFill>
        <p:spPr>
          <a:xfrm>
            <a:off x="6403306" y="2246461"/>
            <a:ext cx="5742974" cy="421645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2DDD7D-0D94-3AA3-D72D-ACF5B497BD18}"/>
              </a:ext>
            </a:extLst>
          </p:cNvPr>
          <p:cNvCxnSpPr>
            <a:cxnSpLocks/>
          </p:cNvCxnSpPr>
          <p:nvPr/>
        </p:nvCxnSpPr>
        <p:spPr>
          <a:xfrm>
            <a:off x="2065020" y="3471311"/>
            <a:ext cx="201168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6F7C06-4122-F6CF-ECE6-E291835EE62D}"/>
              </a:ext>
            </a:extLst>
          </p:cNvPr>
          <p:cNvCxnSpPr>
            <a:cxnSpLocks/>
          </p:cNvCxnSpPr>
          <p:nvPr/>
        </p:nvCxnSpPr>
        <p:spPr>
          <a:xfrm>
            <a:off x="2087880" y="3570371"/>
            <a:ext cx="201168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2F0BC3-6204-CCE4-085A-AD54F44DB4D5}"/>
              </a:ext>
            </a:extLst>
          </p:cNvPr>
          <p:cNvCxnSpPr>
            <a:cxnSpLocks/>
          </p:cNvCxnSpPr>
          <p:nvPr/>
        </p:nvCxnSpPr>
        <p:spPr>
          <a:xfrm>
            <a:off x="2065020" y="3974231"/>
            <a:ext cx="201168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597AAE-F71F-F348-F7C7-071722310640}"/>
              </a:ext>
            </a:extLst>
          </p:cNvPr>
          <p:cNvCxnSpPr>
            <a:cxnSpLocks/>
          </p:cNvCxnSpPr>
          <p:nvPr/>
        </p:nvCxnSpPr>
        <p:spPr>
          <a:xfrm>
            <a:off x="2087880" y="5231531"/>
            <a:ext cx="214884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EDDF6FD-3E5F-18DC-7937-F397BE0DCAE8}"/>
              </a:ext>
            </a:extLst>
          </p:cNvPr>
          <p:cNvCxnSpPr>
            <a:cxnSpLocks/>
          </p:cNvCxnSpPr>
          <p:nvPr/>
        </p:nvCxnSpPr>
        <p:spPr>
          <a:xfrm>
            <a:off x="2087880" y="5361071"/>
            <a:ext cx="156972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3CAFC-E0E2-08F0-9CCA-690FA4E4FAF1}"/>
              </a:ext>
            </a:extLst>
          </p:cNvPr>
          <p:cNvCxnSpPr>
            <a:cxnSpLocks/>
          </p:cNvCxnSpPr>
          <p:nvPr/>
        </p:nvCxnSpPr>
        <p:spPr>
          <a:xfrm>
            <a:off x="2087880" y="5460131"/>
            <a:ext cx="156972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ED90995-DC56-0A92-AF06-543E42218F15}"/>
              </a:ext>
            </a:extLst>
          </p:cNvPr>
          <p:cNvCxnSpPr>
            <a:cxnSpLocks/>
          </p:cNvCxnSpPr>
          <p:nvPr/>
        </p:nvCxnSpPr>
        <p:spPr>
          <a:xfrm>
            <a:off x="2065020" y="5566811"/>
            <a:ext cx="83820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8F7FD6C-21D9-B1A4-6CCE-D2E81D240BBE}"/>
              </a:ext>
            </a:extLst>
          </p:cNvPr>
          <p:cNvCxnSpPr>
            <a:cxnSpLocks/>
          </p:cNvCxnSpPr>
          <p:nvPr/>
        </p:nvCxnSpPr>
        <p:spPr>
          <a:xfrm>
            <a:off x="2087880" y="5673491"/>
            <a:ext cx="83820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148DF80-6AC7-4997-8557-3146C8D63FD1}"/>
              </a:ext>
            </a:extLst>
          </p:cNvPr>
          <p:cNvCxnSpPr>
            <a:cxnSpLocks/>
          </p:cNvCxnSpPr>
          <p:nvPr/>
        </p:nvCxnSpPr>
        <p:spPr>
          <a:xfrm>
            <a:off x="2087880" y="5780171"/>
            <a:ext cx="83820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C3D3CA1-83CD-A0CB-4000-1C1DB51E7EA7}"/>
              </a:ext>
            </a:extLst>
          </p:cNvPr>
          <p:cNvCxnSpPr>
            <a:cxnSpLocks/>
          </p:cNvCxnSpPr>
          <p:nvPr/>
        </p:nvCxnSpPr>
        <p:spPr>
          <a:xfrm>
            <a:off x="1988820" y="5132471"/>
            <a:ext cx="34290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9AD75DA-4C94-9D71-2686-41042E145CF3}"/>
              </a:ext>
            </a:extLst>
          </p:cNvPr>
          <p:cNvCxnSpPr>
            <a:cxnSpLocks/>
          </p:cNvCxnSpPr>
          <p:nvPr/>
        </p:nvCxnSpPr>
        <p:spPr>
          <a:xfrm>
            <a:off x="1996440" y="5868988"/>
            <a:ext cx="34290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1DB24426-50F1-5738-DA28-9A4DE836F222}"/>
              </a:ext>
            </a:extLst>
          </p:cNvPr>
          <p:cNvSpPr/>
          <p:nvPr/>
        </p:nvSpPr>
        <p:spPr>
          <a:xfrm>
            <a:off x="5683315" y="3974231"/>
            <a:ext cx="885695" cy="92716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34C6709-2EAD-572E-10FF-217ACB8DEF3F}"/>
              </a:ext>
            </a:extLst>
          </p:cNvPr>
          <p:cNvSpPr/>
          <p:nvPr/>
        </p:nvSpPr>
        <p:spPr>
          <a:xfrm>
            <a:off x="6988629" y="3019865"/>
            <a:ext cx="2939142" cy="13062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F78ECEA-27FD-259E-2AD8-AC14F94CC869}"/>
              </a:ext>
            </a:extLst>
          </p:cNvPr>
          <p:cNvCxnSpPr>
            <a:cxnSpLocks/>
          </p:cNvCxnSpPr>
          <p:nvPr/>
        </p:nvCxnSpPr>
        <p:spPr>
          <a:xfrm>
            <a:off x="2087880" y="4515407"/>
            <a:ext cx="655320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29C40E9-9583-7053-E914-7F4E00406824}"/>
              </a:ext>
            </a:extLst>
          </p:cNvPr>
          <p:cNvSpPr txBox="1"/>
          <p:nvPr/>
        </p:nvSpPr>
        <p:spPr>
          <a:xfrm>
            <a:off x="8458200" y="4541085"/>
            <a:ext cx="336117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Edit HTML part as you want</a:t>
            </a:r>
          </a:p>
          <a:p>
            <a:r>
              <a:rPr lang="en-US" altLang="zh-TW" dirty="0">
                <a:solidFill>
                  <a:srgbClr val="FF0000"/>
                </a:solidFill>
              </a:rPr>
              <a:t>Two important things don’t forget</a:t>
            </a:r>
            <a:br>
              <a:rPr lang="en-US" altLang="zh-TW" dirty="0">
                <a:solidFill>
                  <a:srgbClr val="FF0000"/>
                </a:solidFill>
              </a:rPr>
            </a:br>
            <a:r>
              <a:rPr lang="en-US" altLang="zh-TW" dirty="0">
                <a:solidFill>
                  <a:srgbClr val="FF0000"/>
                </a:solidFill>
              </a:rPr>
              <a:t>1. router-link</a:t>
            </a:r>
          </a:p>
          <a:p>
            <a:r>
              <a:rPr lang="en-US" altLang="zh-TW" dirty="0">
                <a:solidFill>
                  <a:srgbClr val="FF0000"/>
                </a:solidFill>
              </a:rPr>
              <a:t>2. router-view</a:t>
            </a:r>
          </a:p>
          <a:p>
            <a:r>
              <a:rPr lang="en-US" altLang="zh-TW" dirty="0">
                <a:solidFill>
                  <a:srgbClr val="FF0000"/>
                </a:solidFill>
              </a:rPr>
              <a:t>Must add !!!!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604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2D13223-66CD-F61B-76D5-B8EF06173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Create Vue Router</a:t>
            </a:r>
            <a:endParaRPr lang="zh-TW" alt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9700D25-D535-BA8E-C15F-A44779ED617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63" y="1846263"/>
            <a:ext cx="10058400" cy="402272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7: Import your component to index.js (Link the component page to router)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Edit index.js file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Add import to link component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Define routes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Test run check 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 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--Type: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2400" b="1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npm</a:t>
            </a:r>
            <a:r>
              <a:rPr lang="en-US" altLang="zh-TW" sz="24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run serve</a:t>
            </a:r>
            <a:endParaRPr lang="en-US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E80F5E-7FFE-DE86-9A3F-B207BA0BD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6456" y="2478582"/>
            <a:ext cx="6333079" cy="424248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2E3630B-BF23-748E-DAEE-B7E0A17208A9}"/>
              </a:ext>
            </a:extLst>
          </p:cNvPr>
          <p:cNvSpPr/>
          <p:nvPr/>
        </p:nvSpPr>
        <p:spPr>
          <a:xfrm>
            <a:off x="6820678" y="3252621"/>
            <a:ext cx="3247053" cy="3705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1BF49F-E860-6D3A-F3FB-EC2817F69BA9}"/>
              </a:ext>
            </a:extLst>
          </p:cNvPr>
          <p:cNvSpPr/>
          <p:nvPr/>
        </p:nvSpPr>
        <p:spPr>
          <a:xfrm>
            <a:off x="6913984" y="3877494"/>
            <a:ext cx="2043403" cy="15541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688917-47B2-1DB8-2526-A0766D04F8DD}"/>
              </a:ext>
            </a:extLst>
          </p:cNvPr>
          <p:cNvSpPr txBox="1"/>
          <p:nvPr/>
        </p:nvSpPr>
        <p:spPr>
          <a:xfrm>
            <a:off x="6139081" y="3294980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solidFill>
                  <a:srgbClr val="FF0000"/>
                </a:solidFill>
              </a:rPr>
              <a:t>import</a:t>
            </a:r>
            <a:endParaRPr lang="zh-TW" altLang="en-US" sz="1400" dirty="0">
              <a:solidFill>
                <a:srgbClr val="FF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0C86205-BE33-0372-B0AF-190CD85C9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24" t="7723" r="2385" b="12296"/>
          <a:stretch/>
        </p:blipFill>
        <p:spPr>
          <a:xfrm>
            <a:off x="9387849" y="4065422"/>
            <a:ext cx="2520240" cy="21104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B8C5B71-CA7A-5F47-D0C1-EF595598D4CC}"/>
              </a:ext>
            </a:extLst>
          </p:cNvPr>
          <p:cNvSpPr txBox="1"/>
          <p:nvPr/>
        </p:nvSpPr>
        <p:spPr>
          <a:xfrm>
            <a:off x="6232387" y="4458468"/>
            <a:ext cx="6479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solidFill>
                  <a:srgbClr val="FF0000"/>
                </a:solidFill>
              </a:rPr>
              <a:t>define</a:t>
            </a:r>
            <a:endParaRPr lang="zh-TW" altLang="en-US" sz="1400" dirty="0">
              <a:solidFill>
                <a:srgbClr val="FF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371A174-1987-7A8A-4DD1-345B95E22297}"/>
              </a:ext>
            </a:extLst>
          </p:cNvPr>
          <p:cNvSpPr/>
          <p:nvPr/>
        </p:nvSpPr>
        <p:spPr>
          <a:xfrm>
            <a:off x="7185137" y="3252621"/>
            <a:ext cx="681597" cy="1962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23C26BF-1067-0153-BDB4-681307DE7EB0}"/>
              </a:ext>
            </a:extLst>
          </p:cNvPr>
          <p:cNvSpPr/>
          <p:nvPr/>
        </p:nvSpPr>
        <p:spPr>
          <a:xfrm>
            <a:off x="7935685" y="4137522"/>
            <a:ext cx="681597" cy="1962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4B8EC8-2A6B-0E6F-C26F-55195B9D44AF}"/>
              </a:ext>
            </a:extLst>
          </p:cNvPr>
          <p:cNvSpPr/>
          <p:nvPr/>
        </p:nvSpPr>
        <p:spPr>
          <a:xfrm>
            <a:off x="10488400" y="5503026"/>
            <a:ext cx="752624" cy="21502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CAD9BECA-F3AA-88A1-42C7-38B2783EAEC8}"/>
              </a:ext>
            </a:extLst>
          </p:cNvPr>
          <p:cNvCxnSpPr>
            <a:stCxn id="15" idx="2"/>
          </p:cNvCxnSpPr>
          <p:nvPr/>
        </p:nvCxnSpPr>
        <p:spPr>
          <a:xfrm rot="10800000">
            <a:off x="8617282" y="4273297"/>
            <a:ext cx="1871118" cy="1337241"/>
          </a:xfrm>
          <a:prstGeom prst="curvedConnector3">
            <a:avLst/>
          </a:prstGeom>
          <a:ln w="63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DFD6277B-A710-8C96-7A05-AE5CDE6EBB85}"/>
              </a:ext>
            </a:extLst>
          </p:cNvPr>
          <p:cNvCxnSpPr>
            <a:cxnSpLocks/>
            <a:stCxn id="15" idx="2"/>
          </p:cNvCxnSpPr>
          <p:nvPr/>
        </p:nvCxnSpPr>
        <p:spPr>
          <a:xfrm rot="10800000">
            <a:off x="7866734" y="3377185"/>
            <a:ext cx="2621666" cy="2233353"/>
          </a:xfrm>
          <a:prstGeom prst="curvedConnector3">
            <a:avLst>
              <a:gd name="adj1" fmla="val 34886"/>
            </a:avLst>
          </a:prstGeom>
          <a:ln w="63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8536F33-F56A-5227-4F0E-C7E8550254A7}"/>
              </a:ext>
            </a:extLst>
          </p:cNvPr>
          <p:cNvSpPr txBox="1"/>
          <p:nvPr/>
        </p:nvSpPr>
        <p:spPr>
          <a:xfrm>
            <a:off x="9387849" y="3720204"/>
            <a:ext cx="7793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rgbClr val="FF0000"/>
                </a:solidFill>
              </a:rPr>
              <a:t>correspond</a:t>
            </a:r>
            <a:endParaRPr lang="zh-TW" altLang="en-US" sz="1000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69531C-984F-EB2C-877F-60ECEE2E0136}"/>
              </a:ext>
            </a:extLst>
          </p:cNvPr>
          <p:cNvSpPr txBox="1"/>
          <p:nvPr/>
        </p:nvSpPr>
        <p:spPr>
          <a:xfrm>
            <a:off x="9130756" y="5364316"/>
            <a:ext cx="7793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rgbClr val="FF0000"/>
                </a:solidFill>
              </a:rPr>
              <a:t>correspond</a:t>
            </a:r>
            <a:endParaRPr lang="zh-TW" altLang="en-US" sz="1000" dirty="0">
              <a:solidFill>
                <a:srgbClr val="FF0000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EBD605C-D790-77E9-DB08-D532920A454E}"/>
              </a:ext>
            </a:extLst>
          </p:cNvPr>
          <p:cNvSpPr/>
          <p:nvPr/>
        </p:nvSpPr>
        <p:spPr>
          <a:xfrm>
            <a:off x="9566658" y="4114116"/>
            <a:ext cx="1002146" cy="195328"/>
          </a:xfrm>
          <a:prstGeom prst="rect">
            <a:avLst/>
          </a:prstGeom>
          <a:solidFill>
            <a:srgbClr val="FF00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A9466C5-895D-CA1B-1512-C8B0205FA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653" y="4470496"/>
            <a:ext cx="3261075" cy="10783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F2C15F6-3D44-0236-C817-3F97601B4278}"/>
              </a:ext>
            </a:extLst>
          </p:cNvPr>
          <p:cNvSpPr/>
          <p:nvPr/>
        </p:nvSpPr>
        <p:spPr>
          <a:xfrm>
            <a:off x="536196" y="4818194"/>
            <a:ext cx="1700575" cy="1594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A82876E-CA43-350C-7117-73512A2A5886}"/>
              </a:ext>
            </a:extLst>
          </p:cNvPr>
          <p:cNvSpPr txBox="1"/>
          <p:nvPr/>
        </p:nvSpPr>
        <p:spPr>
          <a:xfrm>
            <a:off x="0" y="5565162"/>
            <a:ext cx="3306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err="1">
                <a:solidFill>
                  <a:srgbClr val="FF0000"/>
                </a:solidFill>
              </a:rPr>
              <a:t>Ctrl+C</a:t>
            </a:r>
            <a:r>
              <a:rPr lang="en-US" altLang="zh-TW" sz="1600" dirty="0">
                <a:solidFill>
                  <a:srgbClr val="FF0000"/>
                </a:solidFill>
              </a:rPr>
              <a:t> (for windows)to stop run serve</a:t>
            </a:r>
            <a:endParaRPr lang="zh-TW" altLang="en-US" sz="1600" dirty="0">
              <a:solidFill>
                <a:srgbClr val="FF0000"/>
              </a:solidFill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615CC2A-4759-C80F-717B-2F7F73796E80}"/>
              </a:ext>
            </a:extLst>
          </p:cNvPr>
          <p:cNvSpPr/>
          <p:nvPr/>
        </p:nvSpPr>
        <p:spPr>
          <a:xfrm rot="5400000">
            <a:off x="2423927" y="4414496"/>
            <a:ext cx="387188" cy="22573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B6A98D-09FB-16E0-7608-36040D675481}"/>
              </a:ext>
            </a:extLst>
          </p:cNvPr>
          <p:cNvCxnSpPr>
            <a:cxnSpLocks/>
          </p:cNvCxnSpPr>
          <p:nvPr/>
        </p:nvCxnSpPr>
        <p:spPr>
          <a:xfrm>
            <a:off x="2021716" y="4333770"/>
            <a:ext cx="193446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76A57AF-0239-6D02-D602-004B3DD77030}"/>
              </a:ext>
            </a:extLst>
          </p:cNvPr>
          <p:cNvSpPr txBox="1"/>
          <p:nvPr/>
        </p:nvSpPr>
        <p:spPr>
          <a:xfrm>
            <a:off x="416249" y="4511322"/>
            <a:ext cx="19404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rgbClr val="FF0000"/>
                </a:solidFill>
              </a:rPr>
              <a:t>check result in HTML</a:t>
            </a:r>
            <a:endParaRPr lang="zh-TW" altLang="en-US" sz="1600" dirty="0">
              <a:solidFill>
                <a:srgbClr val="FF00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92DB5F-0380-DBC5-C2C3-237D5AFCEFBF}"/>
              </a:ext>
            </a:extLst>
          </p:cNvPr>
          <p:cNvSpPr txBox="1"/>
          <p:nvPr/>
        </p:nvSpPr>
        <p:spPr>
          <a:xfrm>
            <a:off x="7666710" y="4498740"/>
            <a:ext cx="128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</a:rPr>
              <a:t>name/alias</a:t>
            </a:r>
          </a:p>
          <a:p>
            <a:r>
              <a:rPr lang="en-US" altLang="zh-TW" sz="1200" dirty="0">
                <a:solidFill>
                  <a:srgbClr val="FF0000"/>
                </a:solidFill>
              </a:rPr>
              <a:t>are not necessary</a:t>
            </a:r>
            <a:endParaRPr lang="zh-TW" altLang="en-US" sz="1200" dirty="0">
              <a:solidFill>
                <a:srgbClr val="FF0000"/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2A578E1C-A33D-AC88-6A1D-F3F569D25D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7438"/>
          <a:stretch/>
        </p:blipFill>
        <p:spPr>
          <a:xfrm>
            <a:off x="1300823" y="5838125"/>
            <a:ext cx="2744840" cy="972817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CEC11E8A-C9F9-78D1-9E50-4C62185E64FD}"/>
              </a:ext>
            </a:extLst>
          </p:cNvPr>
          <p:cNvSpPr/>
          <p:nvPr/>
        </p:nvSpPr>
        <p:spPr>
          <a:xfrm>
            <a:off x="1452465" y="6482010"/>
            <a:ext cx="1016416" cy="1748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06FB7A-E622-4101-26FC-56221F4BB5A4}"/>
              </a:ext>
            </a:extLst>
          </p:cNvPr>
          <p:cNvSpPr txBox="1"/>
          <p:nvPr/>
        </p:nvSpPr>
        <p:spPr>
          <a:xfrm>
            <a:off x="2456299" y="6451888"/>
            <a:ext cx="2840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>
                <a:solidFill>
                  <a:srgbClr val="FF0000"/>
                </a:solidFill>
              </a:rPr>
              <a:t>Y</a:t>
            </a:r>
            <a:endParaRPr lang="zh-TW" alt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684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9523C39-3E5D-3318-F72E-546BA85BD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Create Vue Router</a:t>
            </a:r>
            <a:endParaRPr lang="zh-TW" alt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6506D69-AE28-F0BD-D372-BC6BFD771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752598" cy="501226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import { </a:t>
            </a:r>
            <a:r>
              <a:rPr lang="en-US" altLang="zh-TW" sz="1400" dirty="0" err="1"/>
              <a:t>createWebHistory,createRouter</a:t>
            </a:r>
            <a:r>
              <a:rPr lang="en-US" altLang="zh-TW" sz="1400" dirty="0"/>
              <a:t> } from "</a:t>
            </a:r>
            <a:r>
              <a:rPr lang="en-US" altLang="zh-TW" sz="1400" dirty="0" err="1"/>
              <a:t>vue</a:t>
            </a:r>
            <a:r>
              <a:rPr lang="en-US" altLang="zh-TW" sz="1400" dirty="0"/>
              <a:t>-router";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import </a:t>
            </a:r>
            <a:r>
              <a:rPr lang="en-US" altLang="zh-TW" sz="1400" dirty="0" err="1"/>
              <a:t>homeCompo</a:t>
            </a:r>
            <a:r>
              <a:rPr lang="en-US" altLang="zh-TW" sz="1400" dirty="0"/>
              <a:t> from '../components/</a:t>
            </a:r>
            <a:r>
              <a:rPr lang="en-US" altLang="zh-TW" sz="1400" dirty="0" err="1"/>
              <a:t>homeCompo.vue</a:t>
            </a:r>
            <a:r>
              <a:rPr lang="en-US" altLang="zh-TW" sz="1400" dirty="0"/>
              <a:t>';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import </a:t>
            </a:r>
            <a:r>
              <a:rPr lang="en-US" altLang="zh-TW" sz="1400" dirty="0" err="1"/>
              <a:t>infoCompo</a:t>
            </a:r>
            <a:r>
              <a:rPr lang="en-US" altLang="zh-TW" sz="1400" dirty="0"/>
              <a:t> from '../components/</a:t>
            </a:r>
            <a:r>
              <a:rPr lang="en-US" altLang="zh-TW" sz="1400" dirty="0" err="1"/>
              <a:t>infoCompo.vue</a:t>
            </a:r>
            <a:r>
              <a:rPr lang="en-US" altLang="zh-TW" sz="1400" dirty="0"/>
              <a:t>’;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const routes = [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    path: '/',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    component: </a:t>
            </a:r>
            <a:r>
              <a:rPr lang="en-US" altLang="zh-TW" sz="1400" dirty="0" err="1"/>
              <a:t>homeCompo</a:t>
            </a:r>
            <a:r>
              <a:rPr lang="en-US" altLang="zh-TW" sz="1400" dirty="0"/>
              <a:t>,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    name: 'Home',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    alias: '/home'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},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    path: '/info',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    component: </a:t>
            </a:r>
            <a:r>
              <a:rPr lang="en-US" altLang="zh-TW" sz="1400" dirty="0" err="1"/>
              <a:t>infoCompo</a:t>
            </a:r>
            <a:endParaRPr lang="en-US" altLang="zh-TW" sz="14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}</a:t>
            </a:r>
            <a:br>
              <a:rPr lang="en-US" altLang="zh-TW" sz="1400" dirty="0"/>
            </a:br>
            <a:r>
              <a:rPr lang="en-US" altLang="zh-TW" sz="1400" dirty="0"/>
              <a:t>]</a:t>
            </a:r>
            <a:br>
              <a:rPr lang="en-US" altLang="zh-TW" sz="1400" dirty="0"/>
            </a:br>
            <a:r>
              <a:rPr lang="en-US" altLang="zh-TW" sz="1400" dirty="0"/>
              <a:t>const router = </a:t>
            </a:r>
            <a:r>
              <a:rPr lang="en-US" altLang="zh-TW" sz="1400" dirty="0" err="1"/>
              <a:t>createRouter</a:t>
            </a:r>
            <a:r>
              <a:rPr lang="en-US" altLang="zh-TW" sz="1400" dirty="0"/>
              <a:t>({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history: </a:t>
            </a:r>
            <a:r>
              <a:rPr lang="en-US" altLang="zh-TW" sz="1400" dirty="0" err="1"/>
              <a:t>createWebHistory</a:t>
            </a:r>
            <a:r>
              <a:rPr lang="en-US" altLang="zh-TW" sz="1400" dirty="0"/>
              <a:t>(),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    routes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TW" sz="1400" dirty="0"/>
              <a:t>})</a:t>
            </a:r>
            <a:br>
              <a:rPr lang="en-US" altLang="zh-TW" sz="1400" dirty="0"/>
            </a:br>
            <a:r>
              <a:rPr lang="en-US" altLang="zh-TW" sz="1400" dirty="0"/>
              <a:t>export default router;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TW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272298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04D54-4CB4-C77B-3116-243B41908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800" dirty="0"/>
              <a:t>Load JSON File</a:t>
            </a:r>
            <a:endParaRPr lang="zh-TW" alt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D49DE65-BD72-F403-06D0-4CBE3C435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1: Install </a:t>
            </a:r>
            <a:r>
              <a:rPr lang="en-US" altLang="zh-TW" dirty="0" err="1"/>
              <a:t>axios</a:t>
            </a:r>
            <a:r>
              <a:rPr lang="en-US" altLang="zh-TW" dirty="0"/>
              <a:t> pkg and </a:t>
            </a:r>
            <a:r>
              <a:rPr lang="en-US" altLang="zh-TW" dirty="0" err="1"/>
              <a:t>pue</a:t>
            </a:r>
            <a:r>
              <a:rPr lang="en-US" altLang="zh-TW" dirty="0"/>
              <a:t> JSON file into public folder</a:t>
            </a:r>
          </a:p>
          <a:p>
            <a:pPr marL="0" indent="0">
              <a:buNone/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Type: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2400" b="1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npm</a:t>
            </a:r>
            <a:r>
              <a:rPr lang="en-US" altLang="zh-TW" sz="24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install </a:t>
            </a:r>
            <a:r>
              <a:rPr lang="en-US" altLang="zh-TW" sz="2400" b="1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axios</a:t>
            </a:r>
            <a:endParaRPr lang="en-US" altLang="zh-TW" sz="2400" b="1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 JSON</a:t>
            </a:r>
            <a:r>
              <a:rPr lang="zh-TW" altLang="en-US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file </a:t>
            </a:r>
            <a:r>
              <a:rPr lang="en-US" altLang="zh-TW" sz="1800" b="1" kern="100" dirty="0">
                <a:solidFill>
                  <a:srgbClr val="FF000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MUST!!! </a:t>
            </a: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place in </a:t>
            </a:r>
            <a:r>
              <a:rPr lang="en-US" altLang="zh-TW" sz="1800" kern="100" dirty="0">
                <a:solidFill>
                  <a:srgbClr val="FF0000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public</a:t>
            </a: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folder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89FA9A-D772-6B90-2A13-40D9273BF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622" y="3607713"/>
            <a:ext cx="6756214" cy="1762491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F69ED5-D141-70B6-C94A-085AE4ACA923}"/>
              </a:ext>
            </a:extLst>
          </p:cNvPr>
          <p:cNvCxnSpPr>
            <a:cxnSpLocks/>
          </p:cNvCxnSpPr>
          <p:nvPr/>
        </p:nvCxnSpPr>
        <p:spPr>
          <a:xfrm>
            <a:off x="5887816" y="5343632"/>
            <a:ext cx="1380731" cy="2657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9C6EE9D9-A9B5-55B5-EB44-14DB31AB9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385" y="2145862"/>
            <a:ext cx="2484335" cy="4115157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3605EA5E-AAC3-E3ED-EAAC-6252798923E7}"/>
              </a:ext>
            </a:extLst>
          </p:cNvPr>
          <p:cNvSpPr/>
          <p:nvPr/>
        </p:nvSpPr>
        <p:spPr>
          <a:xfrm>
            <a:off x="929329" y="3493577"/>
            <a:ext cx="335902" cy="286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EBCD157-E3E1-7673-F138-B18CE4C94887}"/>
              </a:ext>
            </a:extLst>
          </p:cNvPr>
          <p:cNvSpPr/>
          <p:nvPr/>
        </p:nvSpPr>
        <p:spPr>
          <a:xfrm>
            <a:off x="8549425" y="2037488"/>
            <a:ext cx="335902" cy="287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9491F8-3E05-7C15-E7F7-F5F1085C0B9E}"/>
              </a:ext>
            </a:extLst>
          </p:cNvPr>
          <p:cNvSpPr/>
          <p:nvPr/>
        </p:nvSpPr>
        <p:spPr>
          <a:xfrm>
            <a:off x="9252858" y="3429000"/>
            <a:ext cx="1290734" cy="4338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8317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511B67B-D987-C4B0-8CA0-EEEAA62F3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/>
          <a:lstStyle/>
          <a:p>
            <a:r>
              <a:rPr lang="en-US" altLang="zh-TW" sz="4800" dirty="0"/>
              <a:t>Load JSON File</a:t>
            </a:r>
            <a:endParaRPr lang="zh-TW" alt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C7AD4C4-2CC3-018F-A17E-E1FE68553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3: Create and edit http-common.js file(as http request)</a:t>
            </a:r>
          </a:p>
          <a:p>
            <a:pPr marL="0" indent="0">
              <a:buNone/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under the 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src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folder, create new file “http-common.js”</a:t>
            </a:r>
          </a:p>
          <a:p>
            <a:pPr marL="0" indent="0"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Edit 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http-common.js </a:t>
            </a: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file</a:t>
            </a:r>
            <a:endParaRPr lang="en-US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TW" sz="2400" b="1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DA5842-4A46-1976-BE5E-DF55B3337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963" y="3385329"/>
            <a:ext cx="2074684" cy="33285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B55878-6706-EBF3-3082-D9BABDC775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883" t="735" r="4374"/>
          <a:stretch/>
        </p:blipFill>
        <p:spPr>
          <a:xfrm>
            <a:off x="3626761" y="3385329"/>
            <a:ext cx="5362847" cy="315495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DB8B58D-7525-3AA7-91E1-6FABCA5B3CEC}"/>
              </a:ext>
            </a:extLst>
          </p:cNvPr>
          <p:cNvSpPr/>
          <p:nvPr/>
        </p:nvSpPr>
        <p:spPr>
          <a:xfrm>
            <a:off x="929012" y="3242120"/>
            <a:ext cx="335902" cy="286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4807A1-CE9C-C3D1-527D-EAABDCBC1C59}"/>
              </a:ext>
            </a:extLst>
          </p:cNvPr>
          <p:cNvSpPr/>
          <p:nvPr/>
        </p:nvSpPr>
        <p:spPr>
          <a:xfrm>
            <a:off x="1639078" y="6012197"/>
            <a:ext cx="1038808" cy="2169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CF1352-31AD-945D-14D7-970053665511}"/>
              </a:ext>
            </a:extLst>
          </p:cNvPr>
          <p:cNvSpPr/>
          <p:nvPr/>
        </p:nvSpPr>
        <p:spPr>
          <a:xfrm>
            <a:off x="3397132" y="3275791"/>
            <a:ext cx="335902" cy="287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88823F-3A5D-22D8-9D79-1E729CE56D6D}"/>
              </a:ext>
            </a:extLst>
          </p:cNvPr>
          <p:cNvSpPr txBox="1"/>
          <p:nvPr/>
        </p:nvSpPr>
        <p:spPr>
          <a:xfrm>
            <a:off x="9148577" y="1920908"/>
            <a:ext cx="3003602" cy="18425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dirty="0"/>
              <a:t>import </a:t>
            </a:r>
            <a:r>
              <a:rPr lang="en-US" altLang="zh-TW" sz="1400" dirty="0" err="1"/>
              <a:t>axios</a:t>
            </a:r>
            <a:r>
              <a:rPr lang="en-US" altLang="zh-TW" sz="1400" dirty="0"/>
              <a:t> from "</a:t>
            </a:r>
            <a:r>
              <a:rPr lang="en-US" altLang="zh-TW" sz="1400" dirty="0" err="1"/>
              <a:t>axios</a:t>
            </a:r>
            <a:r>
              <a:rPr lang="en-US" altLang="zh-TW" sz="1400" dirty="0"/>
              <a:t>";</a:t>
            </a:r>
          </a:p>
          <a:p>
            <a:endParaRPr lang="en-US" altLang="zh-TW" sz="1400" dirty="0"/>
          </a:p>
          <a:p>
            <a:r>
              <a:rPr lang="en-US" altLang="zh-TW" sz="1400" dirty="0"/>
              <a:t>export default </a:t>
            </a:r>
            <a:r>
              <a:rPr lang="en-US" altLang="zh-TW" sz="1400" dirty="0" err="1"/>
              <a:t>axios.create</a:t>
            </a:r>
            <a:r>
              <a:rPr lang="en-US" altLang="zh-TW" sz="1400" dirty="0"/>
              <a:t>({</a:t>
            </a:r>
          </a:p>
          <a:p>
            <a:r>
              <a:rPr lang="en-US" altLang="zh-TW" sz="1400" dirty="0"/>
              <a:t>    </a:t>
            </a:r>
            <a:r>
              <a:rPr lang="en-US" altLang="zh-TW" sz="1400" dirty="0" err="1"/>
              <a:t>baseURL</a:t>
            </a:r>
            <a:r>
              <a:rPr lang="en-US" altLang="zh-TW" sz="1400" dirty="0"/>
              <a:t>:'/',</a:t>
            </a:r>
          </a:p>
          <a:p>
            <a:r>
              <a:rPr lang="en-US" altLang="zh-TW" sz="1400" dirty="0"/>
              <a:t>    headers:{</a:t>
            </a:r>
          </a:p>
          <a:p>
            <a:r>
              <a:rPr lang="en-US" altLang="zh-TW" sz="1400" dirty="0"/>
              <a:t>        'Content-Type' : 'application/</a:t>
            </a:r>
            <a:r>
              <a:rPr lang="en-US" altLang="zh-TW" sz="1400" dirty="0" err="1"/>
              <a:t>json</a:t>
            </a:r>
            <a:r>
              <a:rPr lang="en-US" altLang="zh-TW" sz="1400" dirty="0"/>
              <a:t>'</a:t>
            </a:r>
          </a:p>
          <a:p>
            <a:r>
              <a:rPr lang="en-US" altLang="zh-TW" sz="1400" dirty="0"/>
              <a:t>    }</a:t>
            </a:r>
          </a:p>
          <a:p>
            <a:r>
              <a:rPr lang="en-US" altLang="zh-TW" sz="1400" dirty="0"/>
              <a:t>})</a:t>
            </a:r>
            <a:endParaRPr lang="zh-TW" altLang="en-US" sz="1400" dirty="0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047B9432-257B-C3A6-0CCF-C11B76802BB9}"/>
              </a:ext>
            </a:extLst>
          </p:cNvPr>
          <p:cNvSpPr/>
          <p:nvPr/>
        </p:nvSpPr>
        <p:spPr>
          <a:xfrm rot="20012326">
            <a:off x="8477135" y="3272543"/>
            <a:ext cx="765418" cy="51198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11D86E-5C05-F7E1-1A77-C3BFE363FF62}"/>
              </a:ext>
            </a:extLst>
          </p:cNvPr>
          <p:cNvSpPr/>
          <p:nvPr/>
        </p:nvSpPr>
        <p:spPr>
          <a:xfrm>
            <a:off x="1639078" y="5126031"/>
            <a:ext cx="1038808" cy="2484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49261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511B67B-D987-C4B0-8CA0-EEEAA62F3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/>
          <a:lstStyle/>
          <a:p>
            <a:r>
              <a:rPr lang="en-US" altLang="zh-TW" sz="4800" dirty="0"/>
              <a:t>Load JSON File</a:t>
            </a:r>
            <a:endParaRPr lang="zh-TW" alt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C7AD4C4-2CC3-018F-A17E-E1FE68553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4: Create services folder and file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under the </a:t>
            </a:r>
            <a:r>
              <a:rPr lang="en-US" altLang="zh-TW" sz="1800" kern="100" dirty="0" err="1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src</a:t>
            </a: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folder, create new folder “services”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under </a:t>
            </a:r>
            <a:r>
              <a:rPr lang="en-US" altLang="zh-TW" sz="20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services folder, create new file “jsonLoader.js” then edit (file name can change)</a:t>
            </a:r>
            <a:endParaRPr lang="en-US" altLang="zh-TW" sz="2400" b="1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97AD93-A786-AB44-94EC-67B4A0574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478" y="3286687"/>
            <a:ext cx="1964640" cy="34275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36A511-7011-22D2-94A6-4D55C7FF3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7734" y="3393314"/>
            <a:ext cx="4138019" cy="27663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DFC8F63-3F36-B08C-59DE-7804C89F1561}"/>
              </a:ext>
            </a:extLst>
          </p:cNvPr>
          <p:cNvSpPr txBox="1"/>
          <p:nvPr/>
        </p:nvSpPr>
        <p:spPr>
          <a:xfrm>
            <a:off x="8350560" y="3457113"/>
            <a:ext cx="3044111" cy="16004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400" dirty="0"/>
              <a:t>import http from '../http-common'</a:t>
            </a:r>
          </a:p>
          <a:p>
            <a:r>
              <a:rPr lang="en-US" altLang="zh-TW" sz="1400" dirty="0"/>
              <a:t>class </a:t>
            </a:r>
            <a:r>
              <a:rPr lang="en-US" altLang="zh-TW" sz="1400" dirty="0" err="1"/>
              <a:t>jsonLoader</a:t>
            </a:r>
            <a:r>
              <a:rPr lang="en-US" altLang="zh-TW" sz="1400" dirty="0"/>
              <a:t>{</a:t>
            </a:r>
          </a:p>
          <a:p>
            <a:r>
              <a:rPr lang="en-US" altLang="zh-TW" sz="1400" dirty="0"/>
              <a:t>    get(</a:t>
            </a:r>
            <a:r>
              <a:rPr lang="en-US" altLang="zh-TW" sz="1400" dirty="0" err="1"/>
              <a:t>jsonFileName</a:t>
            </a:r>
            <a:r>
              <a:rPr lang="en-US" altLang="zh-TW" sz="1400" dirty="0"/>
              <a:t>){</a:t>
            </a:r>
          </a:p>
          <a:p>
            <a:r>
              <a:rPr lang="en-US" altLang="zh-TW" sz="1400" dirty="0"/>
              <a:t>        return </a:t>
            </a:r>
            <a:r>
              <a:rPr lang="en-US" altLang="zh-TW" sz="1400" dirty="0" err="1"/>
              <a:t>http.get</a:t>
            </a:r>
            <a:r>
              <a:rPr lang="en-US" altLang="zh-TW" sz="1400" dirty="0"/>
              <a:t>(</a:t>
            </a:r>
            <a:r>
              <a:rPr lang="en-US" altLang="zh-TW" sz="1400" dirty="0" err="1"/>
              <a:t>jsonFileName</a:t>
            </a:r>
            <a:r>
              <a:rPr lang="en-US" altLang="zh-TW" sz="1400" dirty="0"/>
              <a:t>);</a:t>
            </a:r>
          </a:p>
          <a:p>
            <a:r>
              <a:rPr lang="en-US" altLang="zh-TW" sz="1400" dirty="0"/>
              <a:t>    }</a:t>
            </a:r>
          </a:p>
          <a:p>
            <a:r>
              <a:rPr lang="en-US" altLang="zh-TW" sz="1400" dirty="0"/>
              <a:t>}</a:t>
            </a:r>
          </a:p>
          <a:p>
            <a:r>
              <a:rPr lang="en-US" altLang="zh-TW" sz="1400" dirty="0"/>
              <a:t>export default new </a:t>
            </a:r>
            <a:r>
              <a:rPr lang="en-US" altLang="zh-TW" sz="1400" dirty="0" err="1"/>
              <a:t>jsonLoader</a:t>
            </a:r>
            <a:r>
              <a:rPr lang="en-US" altLang="zh-TW" sz="1400" dirty="0"/>
              <a:t>;</a:t>
            </a:r>
            <a:endParaRPr lang="zh-TW" altLang="en-US" sz="14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66216A5-6D07-9FD5-46BC-B9BF1116981A}"/>
              </a:ext>
            </a:extLst>
          </p:cNvPr>
          <p:cNvSpPr/>
          <p:nvPr/>
        </p:nvSpPr>
        <p:spPr>
          <a:xfrm>
            <a:off x="952370" y="3177149"/>
            <a:ext cx="335902" cy="286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65E5BC0-24A3-115D-88FB-694E485F8D16}"/>
              </a:ext>
            </a:extLst>
          </p:cNvPr>
          <p:cNvSpPr/>
          <p:nvPr/>
        </p:nvSpPr>
        <p:spPr>
          <a:xfrm>
            <a:off x="3397132" y="3275791"/>
            <a:ext cx="335902" cy="287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AD36CA4E-A6B7-9D4B-466F-8060E45810AC}"/>
              </a:ext>
            </a:extLst>
          </p:cNvPr>
          <p:cNvSpPr/>
          <p:nvPr/>
        </p:nvSpPr>
        <p:spPr>
          <a:xfrm rot="20012326">
            <a:off x="7453646" y="4001338"/>
            <a:ext cx="765418" cy="51198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C580D1D-6DE1-2204-89C8-53269ADEC413}"/>
              </a:ext>
            </a:extLst>
          </p:cNvPr>
          <p:cNvSpPr/>
          <p:nvPr/>
        </p:nvSpPr>
        <p:spPr>
          <a:xfrm>
            <a:off x="1583094" y="5637322"/>
            <a:ext cx="1076130" cy="3412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F9D1A81-4DA6-1654-2385-4223B0D8CA4B}"/>
              </a:ext>
            </a:extLst>
          </p:cNvPr>
          <p:cNvSpPr/>
          <p:nvPr/>
        </p:nvSpPr>
        <p:spPr>
          <a:xfrm>
            <a:off x="1583094" y="4993753"/>
            <a:ext cx="852196" cy="1567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7403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511B67B-D987-C4B0-8CA0-EEEAA62F3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/>
          <a:lstStyle/>
          <a:p>
            <a:r>
              <a:rPr lang="en-US" altLang="zh-TW" sz="4800" dirty="0"/>
              <a:t>Load JSON File</a:t>
            </a:r>
            <a:endParaRPr lang="zh-TW" alt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C7AD4C4-2CC3-018F-A17E-E1FE68553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1846263"/>
            <a:ext cx="10058400" cy="4022725"/>
          </a:xfrm>
        </p:spPr>
        <p:txBody>
          <a:bodyPr/>
          <a:lstStyle/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5: Load the JSON file in page</a:t>
            </a:r>
          </a:p>
          <a:p>
            <a:pPr marL="288925" indent="-288925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to the component page </a:t>
            </a:r>
            <a:b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which you want to show JSON file and edit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import </a:t>
            </a:r>
            <a:r>
              <a:rPr lang="en-US" altLang="zh-TW" sz="1800" kern="100" dirty="0" err="1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jsonLoader</a:t>
            </a:r>
            <a:endParaRPr lang="en-US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add data/methods/mounted</a:t>
            </a:r>
            <a:endParaRPr lang="en-US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46DB05-F0B4-42B8-4480-E25EA64AE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903" y="668783"/>
            <a:ext cx="4676987" cy="604975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D69E61D-71FC-ED4E-8E1A-668BD648E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769" y="4147689"/>
            <a:ext cx="3467224" cy="26361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3438B0C-C705-4126-1440-49ECE6059740}"/>
              </a:ext>
            </a:extLst>
          </p:cNvPr>
          <p:cNvSpPr txBox="1"/>
          <p:nvPr/>
        </p:nvSpPr>
        <p:spPr>
          <a:xfrm>
            <a:off x="1096963" y="3857625"/>
            <a:ext cx="1762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result in console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DE8A9C-DBCA-3690-58BE-594405565AE2}"/>
              </a:ext>
            </a:extLst>
          </p:cNvPr>
          <p:cNvSpPr/>
          <p:nvPr/>
        </p:nvSpPr>
        <p:spPr>
          <a:xfrm>
            <a:off x="6671388" y="2416629"/>
            <a:ext cx="3937518" cy="2146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B4040A8-9AD2-AB34-9CAB-B00462584663}"/>
              </a:ext>
            </a:extLst>
          </p:cNvPr>
          <p:cNvSpPr/>
          <p:nvPr/>
        </p:nvSpPr>
        <p:spPr>
          <a:xfrm>
            <a:off x="6811347" y="2986995"/>
            <a:ext cx="3517641" cy="32634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5584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C1CDE-17A7-BDC0-BD64-B0F5C89C9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TW" sz="1600" dirty="0"/>
              <a:t>&lt;template&gt;</a:t>
            </a:r>
          </a:p>
          <a:p>
            <a:r>
              <a:rPr lang="en-US" altLang="zh-TW" sz="1600" dirty="0"/>
              <a:t>    &lt;div&gt;</a:t>
            </a:r>
          </a:p>
          <a:p>
            <a:r>
              <a:rPr lang="en-US" altLang="zh-TW" sz="1600" dirty="0"/>
              <a:t>        &lt;h1&gt;Info Page&lt;/h1&gt;</a:t>
            </a:r>
          </a:p>
          <a:p>
            <a:r>
              <a:rPr lang="en-US" altLang="zh-TW" sz="1600" dirty="0"/>
              <a:t>    &lt;/div&gt;</a:t>
            </a:r>
          </a:p>
          <a:p>
            <a:r>
              <a:rPr lang="en-US" altLang="zh-TW" sz="1600" dirty="0"/>
              <a:t>&lt;/template&gt;</a:t>
            </a:r>
          </a:p>
          <a:p>
            <a:r>
              <a:rPr lang="en-US" altLang="zh-TW" sz="1600" dirty="0"/>
              <a:t>&lt;script&gt;</a:t>
            </a:r>
          </a:p>
          <a:p>
            <a:r>
              <a:rPr lang="en-US" altLang="zh-TW" sz="1600" dirty="0"/>
              <a:t>import </a:t>
            </a:r>
            <a:r>
              <a:rPr lang="en-US" altLang="zh-TW" sz="1600" dirty="0" err="1"/>
              <a:t>jasonLoader</a:t>
            </a:r>
            <a:r>
              <a:rPr lang="en-US" altLang="zh-TW" sz="1600" dirty="0"/>
              <a:t> from '../services/</a:t>
            </a:r>
            <a:r>
              <a:rPr lang="en-US" altLang="zh-TW" sz="1600" dirty="0" err="1"/>
              <a:t>jsonLoader</a:t>
            </a:r>
            <a:r>
              <a:rPr lang="en-US" altLang="zh-TW" sz="1600" dirty="0"/>
              <a:t>'</a:t>
            </a:r>
          </a:p>
          <a:p>
            <a:r>
              <a:rPr lang="en-US" altLang="zh-TW" sz="1600" dirty="0"/>
              <a:t>export default {</a:t>
            </a:r>
          </a:p>
          <a:p>
            <a:r>
              <a:rPr lang="en-US" altLang="zh-TW" sz="1600" dirty="0"/>
              <a:t>    name: "</a:t>
            </a:r>
            <a:r>
              <a:rPr lang="en-US" altLang="zh-TW" sz="1600" dirty="0" err="1"/>
              <a:t>InfoCompo</a:t>
            </a:r>
            <a:r>
              <a:rPr lang="en-US" altLang="zh-TW" sz="1600" dirty="0"/>
              <a:t>",</a:t>
            </a:r>
          </a:p>
          <a:p>
            <a:r>
              <a:rPr lang="en-US" altLang="zh-TW" sz="1600" dirty="0"/>
              <a:t>    data(){</a:t>
            </a:r>
          </a:p>
          <a:p>
            <a:r>
              <a:rPr lang="en-US" altLang="zh-TW" sz="1600" dirty="0"/>
              <a:t>        return{</a:t>
            </a:r>
          </a:p>
          <a:p>
            <a:r>
              <a:rPr lang="en-US" altLang="zh-TW" sz="1600" dirty="0"/>
              <a:t>            </a:t>
            </a:r>
            <a:r>
              <a:rPr lang="en-US" altLang="zh-TW" sz="1600" dirty="0" err="1"/>
              <a:t>userList</a:t>
            </a:r>
            <a:r>
              <a:rPr lang="en-US" altLang="zh-TW" sz="1600" dirty="0"/>
              <a:t>:[],</a:t>
            </a:r>
          </a:p>
          <a:p>
            <a:r>
              <a:rPr lang="en-US" altLang="zh-TW" sz="1600" dirty="0"/>
              <a:t>        }</a:t>
            </a:r>
          </a:p>
          <a:p>
            <a:r>
              <a:rPr lang="en-US" altLang="zh-TW" sz="1600" dirty="0"/>
              <a:t>    },</a:t>
            </a:r>
          </a:p>
          <a:p>
            <a:r>
              <a:rPr lang="en-US" altLang="zh-TW" sz="1600" dirty="0"/>
              <a:t>    methods:{</a:t>
            </a:r>
          </a:p>
          <a:p>
            <a:r>
              <a:rPr lang="en-US" altLang="zh-TW" sz="1600" dirty="0"/>
              <a:t>        </a:t>
            </a:r>
            <a:r>
              <a:rPr lang="en-US" altLang="zh-TW" sz="1600" dirty="0" err="1"/>
              <a:t>loadData</a:t>
            </a:r>
            <a:r>
              <a:rPr lang="en-US" altLang="zh-TW" sz="1600" dirty="0"/>
              <a:t>(){</a:t>
            </a:r>
          </a:p>
          <a:p>
            <a:r>
              <a:rPr lang="en-US" altLang="zh-TW" sz="1600" dirty="0"/>
              <a:t>            </a:t>
            </a:r>
            <a:r>
              <a:rPr lang="en-US" altLang="zh-TW" sz="1600" dirty="0" err="1"/>
              <a:t>jasonLoader.get</a:t>
            </a:r>
            <a:r>
              <a:rPr lang="en-US" altLang="zh-TW" sz="1600" dirty="0"/>
              <a:t>('</a:t>
            </a:r>
            <a:r>
              <a:rPr lang="en-US" altLang="zh-TW" sz="1600" dirty="0" err="1"/>
              <a:t>data.json</a:t>
            </a:r>
            <a:r>
              <a:rPr lang="en-US" altLang="zh-TW" sz="1600" dirty="0"/>
              <a:t>')</a:t>
            </a:r>
          </a:p>
          <a:p>
            <a:r>
              <a:rPr lang="en-US" altLang="zh-TW" sz="1600" dirty="0"/>
              <a:t>            .then((response)=&gt;{</a:t>
            </a:r>
          </a:p>
          <a:p>
            <a:r>
              <a:rPr lang="en-US" altLang="zh-TW" sz="1600" dirty="0"/>
              <a:t>                </a:t>
            </a:r>
            <a:r>
              <a:rPr lang="en-US" altLang="zh-TW" sz="1600" dirty="0" err="1"/>
              <a:t>this.userList</a:t>
            </a:r>
            <a:r>
              <a:rPr lang="en-US" altLang="zh-TW" sz="1600" dirty="0"/>
              <a:t> = </a:t>
            </a:r>
            <a:r>
              <a:rPr lang="en-US" altLang="zh-TW" sz="1600" dirty="0" err="1"/>
              <a:t>response.data</a:t>
            </a:r>
            <a:r>
              <a:rPr lang="en-US" altLang="zh-TW" sz="1600" dirty="0"/>
              <a:t>;</a:t>
            </a:r>
          </a:p>
          <a:p>
            <a:r>
              <a:rPr lang="en-US" altLang="zh-TW" sz="1600" dirty="0"/>
              <a:t>                console.log(</a:t>
            </a:r>
            <a:r>
              <a:rPr lang="en-US" altLang="zh-TW" sz="1600" dirty="0" err="1"/>
              <a:t>this.userList</a:t>
            </a:r>
            <a:r>
              <a:rPr lang="en-US" altLang="zh-TW" sz="1600" dirty="0"/>
              <a:t>)</a:t>
            </a:r>
          </a:p>
          <a:p>
            <a:r>
              <a:rPr lang="en-US" altLang="zh-TW" sz="1600" dirty="0"/>
              <a:t>            })</a:t>
            </a:r>
          </a:p>
          <a:p>
            <a:r>
              <a:rPr lang="en-US" altLang="zh-TW" sz="1600" dirty="0"/>
              <a:t>        }</a:t>
            </a:r>
          </a:p>
          <a:p>
            <a:r>
              <a:rPr lang="en-US" altLang="zh-TW" sz="1600" dirty="0"/>
              <a:t>    },</a:t>
            </a:r>
          </a:p>
          <a:p>
            <a:r>
              <a:rPr lang="en-US" altLang="zh-TW" sz="1600" dirty="0"/>
              <a:t>    mounted(){</a:t>
            </a:r>
          </a:p>
          <a:p>
            <a:r>
              <a:rPr lang="en-US" altLang="zh-TW" sz="1600" dirty="0"/>
              <a:t>        </a:t>
            </a:r>
            <a:r>
              <a:rPr lang="en-US" altLang="zh-TW" sz="1600" dirty="0" err="1"/>
              <a:t>this.loadData</a:t>
            </a:r>
            <a:r>
              <a:rPr lang="en-US" altLang="zh-TW" sz="1600" dirty="0"/>
              <a:t>();</a:t>
            </a:r>
          </a:p>
          <a:p>
            <a:r>
              <a:rPr lang="en-US" altLang="zh-TW" sz="1600" dirty="0"/>
              <a:t>    }</a:t>
            </a:r>
          </a:p>
          <a:p>
            <a:r>
              <a:rPr lang="en-US" altLang="zh-TW" sz="1600" dirty="0"/>
              <a:t>}</a:t>
            </a:r>
          </a:p>
          <a:p>
            <a:r>
              <a:rPr lang="en-US" altLang="zh-TW" sz="1600" dirty="0"/>
              <a:t>&lt;/script&gt;</a:t>
            </a:r>
            <a:endParaRPr lang="zh-TW" altLang="en-US" sz="16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5DEFD5F-5147-A6DC-A6A5-1D026DB3D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/>
          <a:lstStyle/>
          <a:p>
            <a:r>
              <a:rPr lang="en-US" altLang="zh-TW" sz="4800" dirty="0"/>
              <a:t>Load JSON File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01939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5F4A05A6-3DC4-1283-7F60-91891ADE6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995" y="3823154"/>
            <a:ext cx="10228823" cy="21391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9930A2-3B86-78D5-78C7-7CBBBF0CA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Create new Vue application file</a:t>
            </a:r>
            <a:endParaRPr lang="zh-TW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46931-1F83-6417-6642-D0C87B2E0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1: Create Vue project</a:t>
            </a:r>
          </a:p>
          <a:p>
            <a:pPr marL="0" indent="0"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in VS code</a:t>
            </a:r>
          </a:p>
          <a:p>
            <a:pPr marL="0" indent="0">
              <a:buNone/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Terminal (remember!!! Need to change to “Command Prompt&lt;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cmd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&gt;”)</a:t>
            </a:r>
          </a:p>
          <a:p>
            <a:pPr marL="0" indent="0">
              <a:buNone/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Type: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2400" b="1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vue</a:t>
            </a:r>
            <a:r>
              <a:rPr lang="en-US" altLang="zh-TW" sz="24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create </a:t>
            </a:r>
            <a:r>
              <a:rPr lang="en-US" altLang="zh-TW" sz="2400" b="1" kern="100" dirty="0" err="1">
                <a:solidFill>
                  <a:srgbClr val="00B0F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file_name</a:t>
            </a:r>
            <a:endParaRPr lang="en-US" altLang="zh-TW" sz="1800" b="1" kern="100" dirty="0">
              <a:solidFill>
                <a:srgbClr val="00B0F0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89FB27-942D-6C9B-E743-FC786B108967}"/>
              </a:ext>
            </a:extLst>
          </p:cNvPr>
          <p:cNvSpPr/>
          <p:nvPr/>
        </p:nvSpPr>
        <p:spPr>
          <a:xfrm>
            <a:off x="8628329" y="3956180"/>
            <a:ext cx="755779" cy="3545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A50D17-0275-2859-C31E-801BAB02FE37}"/>
              </a:ext>
            </a:extLst>
          </p:cNvPr>
          <p:cNvSpPr/>
          <p:nvPr/>
        </p:nvSpPr>
        <p:spPr>
          <a:xfrm>
            <a:off x="4130974" y="3946849"/>
            <a:ext cx="849085" cy="4292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361F5D3-5AFF-6539-4835-3CD89D18314A}"/>
              </a:ext>
            </a:extLst>
          </p:cNvPr>
          <p:cNvCxnSpPr>
            <a:cxnSpLocks/>
          </p:cNvCxnSpPr>
          <p:nvPr/>
        </p:nvCxnSpPr>
        <p:spPr>
          <a:xfrm>
            <a:off x="6258352" y="5290456"/>
            <a:ext cx="172616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290F56DD-B977-ADE8-6F31-19604C5CC753}"/>
              </a:ext>
            </a:extLst>
          </p:cNvPr>
          <p:cNvSpPr/>
          <p:nvPr/>
        </p:nvSpPr>
        <p:spPr>
          <a:xfrm>
            <a:off x="7203232" y="4963746"/>
            <a:ext cx="867747" cy="435084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3F3736C-01C5-75A1-73C5-6EC2EF1EC986}"/>
              </a:ext>
            </a:extLst>
          </p:cNvPr>
          <p:cNvCxnSpPr>
            <a:cxnSpLocks/>
          </p:cNvCxnSpPr>
          <p:nvPr/>
        </p:nvCxnSpPr>
        <p:spPr>
          <a:xfrm flipV="1">
            <a:off x="7856376" y="4798109"/>
            <a:ext cx="118809" cy="27774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39851C7-D3E1-D45B-C2FE-A2EE9326B265}"/>
              </a:ext>
            </a:extLst>
          </p:cNvPr>
          <p:cNvSpPr txBox="1"/>
          <p:nvPr/>
        </p:nvSpPr>
        <p:spPr>
          <a:xfrm>
            <a:off x="7666135" y="4479070"/>
            <a:ext cx="3040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solidFill>
                  <a:srgbClr val="00B0F0"/>
                </a:solidFill>
              </a:rPr>
              <a:t>file_name</a:t>
            </a:r>
            <a:r>
              <a:rPr lang="en-US" altLang="zh-TW" dirty="0">
                <a:solidFill>
                  <a:srgbClr val="00B0F0"/>
                </a:solidFill>
              </a:rPr>
              <a:t>(whatever you want)</a:t>
            </a:r>
            <a:endParaRPr lang="zh-TW" alt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676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E505B27-2B56-00DA-A0A3-B83A9FEB2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18"/>
          <a:stretch/>
        </p:blipFill>
        <p:spPr>
          <a:xfrm>
            <a:off x="687821" y="5061695"/>
            <a:ext cx="5342011" cy="1293627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F636AE7-30B3-19E0-2DB8-ED74633FE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Create new Vue application file</a:t>
            </a:r>
            <a:endParaRPr lang="zh-TW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E9709C-B5F0-B835-982B-AFDB653E2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494"/>
          <a:stretch/>
        </p:blipFill>
        <p:spPr>
          <a:xfrm>
            <a:off x="453137" y="3220884"/>
            <a:ext cx="3844362" cy="1714649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3A4BBF8-E7D3-F2AA-7156-35A129708338}"/>
              </a:ext>
            </a:extLst>
          </p:cNvPr>
          <p:cNvSpPr txBox="1"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2: Choose Default ([Vue 3] babel, </a:t>
            </a:r>
            <a:r>
              <a:rPr lang="en-US" altLang="zh-TW" dirty="0" err="1"/>
              <a:t>eslint</a:t>
            </a:r>
            <a:r>
              <a:rPr lang="en-US" altLang="zh-TW" dirty="0"/>
              <a:t>) to create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after choose Vue 3 to create need to wait program run for few minutes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if success will show “Successfully…”, you also can saw the now folder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zh-TW" alt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A3F5864-CFE2-F3BD-4516-89C495E967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138"/>
          <a:stretch/>
        </p:blipFill>
        <p:spPr>
          <a:xfrm>
            <a:off x="6192648" y="3933269"/>
            <a:ext cx="5029200" cy="173751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0D2745C-98DD-1277-A4F7-B5EC071A33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1983" y="3423253"/>
            <a:ext cx="2164268" cy="163844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D58B42C-0F3A-A3FC-C539-965FB5E5791D}"/>
              </a:ext>
            </a:extLst>
          </p:cNvPr>
          <p:cNvSpPr/>
          <p:nvPr/>
        </p:nvSpPr>
        <p:spPr>
          <a:xfrm>
            <a:off x="670950" y="4078209"/>
            <a:ext cx="2509935" cy="2016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706380F-C4D1-A2B2-8A8E-181FBAC66BCE}"/>
              </a:ext>
            </a:extLst>
          </p:cNvPr>
          <p:cNvSpPr/>
          <p:nvPr/>
        </p:nvSpPr>
        <p:spPr>
          <a:xfrm>
            <a:off x="335048" y="3135491"/>
            <a:ext cx="335902" cy="287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CD442F1-3CA7-C360-CF54-8F40F43C650C}"/>
              </a:ext>
            </a:extLst>
          </p:cNvPr>
          <p:cNvSpPr/>
          <p:nvPr/>
        </p:nvSpPr>
        <p:spPr>
          <a:xfrm>
            <a:off x="598562" y="4993683"/>
            <a:ext cx="335902" cy="287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96FB6E2-E7D3-C2A6-346F-FA2CF4FA7157}"/>
              </a:ext>
            </a:extLst>
          </p:cNvPr>
          <p:cNvSpPr/>
          <p:nvPr/>
        </p:nvSpPr>
        <p:spPr>
          <a:xfrm>
            <a:off x="6096000" y="3854241"/>
            <a:ext cx="335902" cy="287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C43251-E85D-D738-343A-E068F5456BDC}"/>
              </a:ext>
            </a:extLst>
          </p:cNvPr>
          <p:cNvSpPr/>
          <p:nvPr/>
        </p:nvSpPr>
        <p:spPr>
          <a:xfrm>
            <a:off x="6322243" y="4393992"/>
            <a:ext cx="2989708" cy="1966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8A5F830-A8BB-6EF9-8DAB-8E930E929F77}"/>
              </a:ext>
            </a:extLst>
          </p:cNvPr>
          <p:cNvSpPr/>
          <p:nvPr/>
        </p:nvSpPr>
        <p:spPr>
          <a:xfrm>
            <a:off x="10375640" y="4242173"/>
            <a:ext cx="975803" cy="2645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38408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845819D-9569-7BBE-65B6-FA5830EE3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256" y="3330054"/>
            <a:ext cx="8974852" cy="206155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ACF0B4F-77F9-6B78-87E5-9E14C369C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Create new Vue application file</a:t>
            </a:r>
            <a:endParaRPr lang="zh-TW" alt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D53DB6E-4813-0EC1-4752-1F0FA59A331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6963" y="1846263"/>
            <a:ext cx="10058400" cy="402272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3: switch to new Vue project folder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Type: </a:t>
            </a:r>
            <a:r>
              <a:rPr lang="en-US" altLang="zh-TW" sz="2400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cd </a:t>
            </a:r>
            <a:r>
              <a:rPr lang="en-US" altLang="zh-TW" sz="2400" b="1" kern="100" dirty="0" err="1">
                <a:solidFill>
                  <a:srgbClr val="00B0F0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file_name</a:t>
            </a:r>
            <a:endParaRPr lang="en-US" altLang="zh-TW" sz="1800" b="1" kern="100" dirty="0">
              <a:solidFill>
                <a:srgbClr val="00B0F0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remember!!! </a:t>
            </a:r>
            <a:r>
              <a:rPr lang="en-US" altLang="zh-TW" sz="1800" kern="100" dirty="0">
                <a:solidFill>
                  <a:schemeClr val="tx1"/>
                </a:solidFill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Must switch to the project you just create</a:t>
            </a:r>
            <a:endParaRPr lang="zh-TW" altLang="zh-TW" sz="1800" kern="100" dirty="0">
              <a:solidFill>
                <a:schemeClr val="tx1"/>
              </a:solidFill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zh-TW" alt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AD63CF-CF4D-99C0-F539-4027405869DE}"/>
              </a:ext>
            </a:extLst>
          </p:cNvPr>
          <p:cNvCxnSpPr>
            <a:cxnSpLocks/>
          </p:cNvCxnSpPr>
          <p:nvPr/>
        </p:nvCxnSpPr>
        <p:spPr>
          <a:xfrm>
            <a:off x="6053078" y="5019868"/>
            <a:ext cx="115948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AFA0B5E6-86FC-4953-2F99-1774B2E1ED17}"/>
              </a:ext>
            </a:extLst>
          </p:cNvPr>
          <p:cNvSpPr/>
          <p:nvPr/>
        </p:nvSpPr>
        <p:spPr>
          <a:xfrm>
            <a:off x="6344816" y="4703401"/>
            <a:ext cx="783772" cy="369332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66F552D-7F57-70EF-682A-9F4BAF5EEA34}"/>
              </a:ext>
            </a:extLst>
          </p:cNvPr>
          <p:cNvCxnSpPr>
            <a:cxnSpLocks/>
          </p:cNvCxnSpPr>
          <p:nvPr/>
        </p:nvCxnSpPr>
        <p:spPr>
          <a:xfrm flipV="1">
            <a:off x="6901231" y="4503672"/>
            <a:ext cx="118809" cy="277744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35AFC4C-4973-35EF-78E2-799D16BFD912}"/>
              </a:ext>
            </a:extLst>
          </p:cNvPr>
          <p:cNvSpPr txBox="1"/>
          <p:nvPr/>
        </p:nvSpPr>
        <p:spPr>
          <a:xfrm>
            <a:off x="6901231" y="4209301"/>
            <a:ext cx="2767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>
                <a:solidFill>
                  <a:srgbClr val="00B0F0"/>
                </a:solidFill>
              </a:rPr>
              <a:t>file_name</a:t>
            </a:r>
            <a:r>
              <a:rPr lang="en-US" altLang="zh-TW" dirty="0">
                <a:solidFill>
                  <a:srgbClr val="00B0F0"/>
                </a:solidFill>
              </a:rPr>
              <a:t>(you just created)</a:t>
            </a:r>
            <a:endParaRPr lang="zh-TW" altLang="en-US" dirty="0">
              <a:solidFill>
                <a:srgbClr val="00B0F0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1990A3A-8075-52CC-7A98-767E9C1C94B2}"/>
              </a:ext>
            </a:extLst>
          </p:cNvPr>
          <p:cNvCxnSpPr>
            <a:cxnSpLocks/>
          </p:cNvCxnSpPr>
          <p:nvPr/>
        </p:nvCxnSpPr>
        <p:spPr>
          <a:xfrm>
            <a:off x="5253135" y="5391604"/>
            <a:ext cx="176690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3831FCD2-BFB0-89B0-C181-B425441558A1}"/>
              </a:ext>
            </a:extLst>
          </p:cNvPr>
          <p:cNvSpPr/>
          <p:nvPr/>
        </p:nvSpPr>
        <p:spPr>
          <a:xfrm>
            <a:off x="7050369" y="5160545"/>
            <a:ext cx="251927" cy="22865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C4FF62-3AC8-72BC-B236-3AE76DCE4FA7}"/>
              </a:ext>
            </a:extLst>
          </p:cNvPr>
          <p:cNvSpPr txBox="1"/>
          <p:nvPr/>
        </p:nvSpPr>
        <p:spPr>
          <a:xfrm>
            <a:off x="7302296" y="5078999"/>
            <a:ext cx="1555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Switch success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5670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707E9-7F82-B786-D456-F60701806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Create Vue Router</a:t>
            </a:r>
            <a:endParaRPr lang="zh-TW" alt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E34998F-8ADA-4327-39BF-08AB95D37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1: Install router pkg</a:t>
            </a:r>
          </a:p>
          <a:p>
            <a:pPr marL="0" indent="0">
              <a:buNone/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Type: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2400" b="1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npm</a:t>
            </a:r>
            <a:r>
              <a:rPr lang="en-US" altLang="zh-TW" sz="24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install </a:t>
            </a:r>
            <a:r>
              <a:rPr lang="en-US" altLang="zh-TW" sz="2400" b="1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vue</a:t>
            </a:r>
            <a:r>
              <a:rPr lang="en-US" altLang="zh-TW" sz="24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-router</a:t>
            </a:r>
          </a:p>
          <a:p>
            <a:pPr marL="0" indent="0">
              <a:buNone/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Test run check --Type: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altLang="zh-TW" sz="2400" b="1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npm</a:t>
            </a:r>
            <a:r>
              <a:rPr lang="en-US" altLang="zh-TW" sz="2400" b="1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run serve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7D70A6-0615-F102-55A7-8636FFBD6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63" y="3429000"/>
            <a:ext cx="6827032" cy="1627413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FDBBF4-1D12-FE41-B1D5-18A573B91BB5}"/>
              </a:ext>
            </a:extLst>
          </p:cNvPr>
          <p:cNvCxnSpPr>
            <a:cxnSpLocks/>
          </p:cNvCxnSpPr>
          <p:nvPr/>
        </p:nvCxnSpPr>
        <p:spPr>
          <a:xfrm flipV="1">
            <a:off x="4711959" y="5029200"/>
            <a:ext cx="1530221" cy="784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36E0FD-A70A-1C16-B618-45EC2A50D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517" y="5138298"/>
            <a:ext cx="7109926" cy="167834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024A7171-7990-4D33-046A-5331C61B0D6F}"/>
              </a:ext>
            </a:extLst>
          </p:cNvPr>
          <p:cNvSpPr/>
          <p:nvPr/>
        </p:nvSpPr>
        <p:spPr>
          <a:xfrm>
            <a:off x="308012" y="3285457"/>
            <a:ext cx="335902" cy="287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28B5B0B-628C-13C0-FDD0-81CD4A545892}"/>
              </a:ext>
            </a:extLst>
          </p:cNvPr>
          <p:cNvSpPr/>
          <p:nvPr/>
        </p:nvSpPr>
        <p:spPr>
          <a:xfrm>
            <a:off x="2446337" y="5045593"/>
            <a:ext cx="335902" cy="287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EA7751-C44B-09CB-A4CA-255BA03F5B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420"/>
          <a:stretch/>
        </p:blipFill>
        <p:spPr>
          <a:xfrm>
            <a:off x="7756361" y="5064571"/>
            <a:ext cx="3205673" cy="1246630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05C78BC-48F3-FDB8-801B-B5BA477FDDB9}"/>
              </a:ext>
            </a:extLst>
          </p:cNvPr>
          <p:cNvSpPr txBox="1"/>
          <p:nvPr/>
        </p:nvSpPr>
        <p:spPr>
          <a:xfrm>
            <a:off x="10016061" y="5503220"/>
            <a:ext cx="886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success</a:t>
            </a:r>
            <a:endParaRPr lang="zh-TW" altLang="en-US" dirty="0">
              <a:solidFill>
                <a:srgbClr val="FF0000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A229DC2-0D5D-5BC6-3408-5AF546D96AB8}"/>
              </a:ext>
            </a:extLst>
          </p:cNvPr>
          <p:cNvCxnSpPr>
            <a:cxnSpLocks/>
          </p:cNvCxnSpPr>
          <p:nvPr/>
        </p:nvCxnSpPr>
        <p:spPr>
          <a:xfrm flipV="1">
            <a:off x="6419461" y="6812717"/>
            <a:ext cx="1530221" cy="784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510BF494-7B29-6999-13F6-4FC647A22593}"/>
              </a:ext>
            </a:extLst>
          </p:cNvPr>
          <p:cNvSpPr/>
          <p:nvPr/>
        </p:nvSpPr>
        <p:spPr>
          <a:xfrm rot="19496440">
            <a:off x="7553824" y="6199714"/>
            <a:ext cx="340178" cy="30131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4751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CE769A9-BBA3-4CE1-AA94-D54B06EFE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Create Vue Router</a:t>
            </a:r>
            <a:endParaRPr lang="zh-TW" alt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BCE896F-C0E3-DD5C-B248-05ABF16E1638}"/>
              </a:ext>
            </a:extLst>
          </p:cNvPr>
          <p:cNvSpPr txBox="1"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2: Modify main.js file to link router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go to main.js file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Add: </a:t>
            </a:r>
            <a:r>
              <a:rPr lang="en-US" altLang="zh-TW" sz="2400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import router from ‘./router’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Modify: </a:t>
            </a:r>
            <a:r>
              <a:rPr lang="en-US" altLang="zh-TW" sz="1800" kern="100" dirty="0" err="1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createApp</a:t>
            </a: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(App).</a:t>
            </a:r>
            <a:r>
              <a:rPr lang="en-US" altLang="zh-TW" sz="2400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use(router).</a:t>
            </a: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mount(‘#app’)</a:t>
            </a:r>
            <a:endParaRPr lang="zh-TW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A6DDE8-1E6C-78C2-274F-7E400BEC2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4693" y="3668696"/>
            <a:ext cx="5135405" cy="308931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52A9154-39D9-A0EE-8A7F-F7A66956ACF6}"/>
              </a:ext>
            </a:extLst>
          </p:cNvPr>
          <p:cNvSpPr/>
          <p:nvPr/>
        </p:nvSpPr>
        <p:spPr>
          <a:xfrm>
            <a:off x="8768080" y="4553339"/>
            <a:ext cx="1798320" cy="1812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FC0FA-9256-6417-98A9-683F83E53C10}"/>
              </a:ext>
            </a:extLst>
          </p:cNvPr>
          <p:cNvSpPr/>
          <p:nvPr/>
        </p:nvSpPr>
        <p:spPr>
          <a:xfrm>
            <a:off x="9657080" y="4842935"/>
            <a:ext cx="670560" cy="1557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8632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92FD96-2AD6-DDC1-4BC1-C6DAC86C3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0427" y="1907553"/>
            <a:ext cx="2255715" cy="466384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841E1EB-F43D-C486-75C0-224C99E92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Create Vue Router</a:t>
            </a:r>
            <a:endParaRPr lang="zh-TW" alt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16E6A8-8F9C-10A6-77C9-21E4DDFEEA29}"/>
              </a:ext>
            </a:extLst>
          </p:cNvPr>
          <p:cNvSpPr txBox="1"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3: Create router folder and index.js(for route logic)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under the </a:t>
            </a:r>
            <a:r>
              <a:rPr lang="en-US" altLang="zh-TW" sz="1800" kern="100" dirty="0" err="1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src</a:t>
            </a: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folder, create new folder “router”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under </a:t>
            </a:r>
            <a:r>
              <a:rPr lang="en-US" altLang="zh-TW" sz="20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router folder, create new file “index.js”</a:t>
            </a:r>
            <a:endParaRPr lang="zh-TW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A8EDBC-D376-A6F6-F177-EC6FE1CB9E39}"/>
              </a:ext>
            </a:extLst>
          </p:cNvPr>
          <p:cNvSpPr/>
          <p:nvPr/>
        </p:nvSpPr>
        <p:spPr>
          <a:xfrm>
            <a:off x="9153331" y="3956180"/>
            <a:ext cx="1492898" cy="4478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1A9FDD-3CF9-990B-EE42-996E31B7E820}"/>
              </a:ext>
            </a:extLst>
          </p:cNvPr>
          <p:cNvSpPr/>
          <p:nvPr/>
        </p:nvSpPr>
        <p:spPr>
          <a:xfrm>
            <a:off x="9153331" y="3340360"/>
            <a:ext cx="1492898" cy="2332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6204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1985D0A-2131-B68B-CACB-F49F8B005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Create Vue Router</a:t>
            </a:r>
            <a:endParaRPr lang="zh-TW" alt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060A9F-897B-F7D9-EC8B-5BCE59B19AAC}"/>
              </a:ext>
            </a:extLst>
          </p:cNvPr>
          <p:cNvSpPr txBox="1">
            <a:spLocks/>
          </p:cNvSpPr>
          <p:nvPr/>
        </p:nvSpPr>
        <p:spPr>
          <a:xfrm>
            <a:off x="1097280" y="1845733"/>
            <a:ext cx="10058400" cy="44883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4: Edit index.js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Type: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import { </a:t>
            </a:r>
            <a:r>
              <a:rPr lang="en-US" altLang="zh-TW" b="1" kern="100" dirty="0" err="1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createWebHistory,createRouter</a:t>
            </a: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} from "</a:t>
            </a:r>
            <a:r>
              <a:rPr lang="en-US" altLang="zh-TW" b="1" kern="100" dirty="0" err="1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vue</a:t>
            </a: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-router";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const routes = [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]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const router = </a:t>
            </a:r>
            <a:r>
              <a:rPr lang="en-US" altLang="zh-TW" b="1" kern="100" dirty="0" err="1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createRouter</a:t>
            </a: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({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history: </a:t>
            </a:r>
            <a:r>
              <a:rPr lang="en-US" altLang="zh-TW" b="1" kern="100" dirty="0" err="1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createWebHistory</a:t>
            </a: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(),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   routes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})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b="1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export default router;</a:t>
            </a:r>
            <a:endParaRPr lang="zh-TW" alt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3CC739-0ECB-A08C-D074-EA3C9FEAE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5" y="3229936"/>
            <a:ext cx="6057400" cy="3628064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3C6D21B4-3D3C-9601-7285-7BFD8830362E}"/>
              </a:ext>
            </a:extLst>
          </p:cNvPr>
          <p:cNvSpPr/>
          <p:nvPr/>
        </p:nvSpPr>
        <p:spPr>
          <a:xfrm>
            <a:off x="8956040" y="5562600"/>
            <a:ext cx="518160" cy="1676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14A0A16-9B66-7B43-BA7B-D6EA78018831}"/>
              </a:ext>
            </a:extLst>
          </p:cNvPr>
          <p:cNvSpPr/>
          <p:nvPr/>
        </p:nvSpPr>
        <p:spPr>
          <a:xfrm>
            <a:off x="8368415" y="4810760"/>
            <a:ext cx="518160" cy="1676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2B065F2-D93C-9787-2786-2EBEAC3DD59F}"/>
              </a:ext>
            </a:extLst>
          </p:cNvPr>
          <p:cNvSpPr/>
          <p:nvPr/>
        </p:nvSpPr>
        <p:spPr>
          <a:xfrm>
            <a:off x="8251575" y="5107093"/>
            <a:ext cx="518160" cy="1676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C99450B-9ADF-E063-8197-07C0418518FA}"/>
              </a:ext>
            </a:extLst>
          </p:cNvPr>
          <p:cNvSpPr/>
          <p:nvPr/>
        </p:nvSpPr>
        <p:spPr>
          <a:xfrm>
            <a:off x="8368415" y="4203064"/>
            <a:ext cx="518160" cy="1676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EC71ED1D-9C04-D62C-8184-D676F7720E1C}"/>
              </a:ext>
            </a:extLst>
          </p:cNvPr>
          <p:cNvCxnSpPr>
            <a:stCxn id="14" idx="2"/>
            <a:endCxn id="11" idx="2"/>
          </p:cNvCxnSpPr>
          <p:nvPr/>
        </p:nvCxnSpPr>
        <p:spPr>
          <a:xfrm rot="10800000" flipV="1">
            <a:off x="8251575" y="4286883"/>
            <a:ext cx="116840" cy="904029"/>
          </a:xfrm>
          <a:prstGeom prst="curvedConnector3">
            <a:avLst>
              <a:gd name="adj1" fmla="val 295652"/>
            </a:avLst>
          </a:prstGeom>
          <a:ln w="63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81A65E61-52D8-387F-0E67-3B94DA38A5D8}"/>
              </a:ext>
            </a:extLst>
          </p:cNvPr>
          <p:cNvCxnSpPr>
            <a:stCxn id="10" idx="6"/>
            <a:endCxn id="9" idx="6"/>
          </p:cNvCxnSpPr>
          <p:nvPr/>
        </p:nvCxnSpPr>
        <p:spPr>
          <a:xfrm>
            <a:off x="8886575" y="4894580"/>
            <a:ext cx="587625" cy="751840"/>
          </a:xfrm>
          <a:prstGeom prst="curvedConnector3">
            <a:avLst>
              <a:gd name="adj1" fmla="val 138902"/>
            </a:avLst>
          </a:prstGeom>
          <a:ln w="63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89B956B-0F32-7B32-196A-5E7C20DF9638}"/>
              </a:ext>
            </a:extLst>
          </p:cNvPr>
          <p:cNvSpPr txBox="1"/>
          <p:nvPr/>
        </p:nvSpPr>
        <p:spPr>
          <a:xfrm>
            <a:off x="7530613" y="4327657"/>
            <a:ext cx="7793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rgbClr val="FF0000"/>
                </a:solidFill>
              </a:rPr>
              <a:t>correspond</a:t>
            </a:r>
            <a:endParaRPr lang="zh-TW" altLang="en-US" sz="1000" dirty="0">
              <a:solidFill>
                <a:srgbClr val="FF00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5160D0-EF02-EC5A-CD97-7AD77C8589F9}"/>
              </a:ext>
            </a:extLst>
          </p:cNvPr>
          <p:cNvSpPr txBox="1"/>
          <p:nvPr/>
        </p:nvSpPr>
        <p:spPr>
          <a:xfrm>
            <a:off x="9287895" y="5262192"/>
            <a:ext cx="7793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>
                <a:solidFill>
                  <a:srgbClr val="FF0000"/>
                </a:solidFill>
              </a:rPr>
              <a:t>correspond</a:t>
            </a:r>
            <a:endParaRPr lang="zh-TW" altLang="en-US" sz="1000" dirty="0">
              <a:solidFill>
                <a:srgbClr val="FF0000"/>
              </a:solidFill>
            </a:endParaRP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0FE62408-DDAE-5214-096B-DDAC4B051017}"/>
              </a:ext>
            </a:extLst>
          </p:cNvPr>
          <p:cNvSpPr/>
          <p:nvPr/>
        </p:nvSpPr>
        <p:spPr>
          <a:xfrm>
            <a:off x="9071594" y="4374091"/>
            <a:ext cx="285765" cy="1997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86734C4-4B12-0833-AFD8-083F710A9435}"/>
              </a:ext>
            </a:extLst>
          </p:cNvPr>
          <p:cNvSpPr txBox="1"/>
          <p:nvPr/>
        </p:nvSpPr>
        <p:spPr>
          <a:xfrm>
            <a:off x="9320513" y="4318731"/>
            <a:ext cx="1588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rgbClr val="FFC000"/>
                </a:solidFill>
              </a:rPr>
              <a:t>routes will define later</a:t>
            </a:r>
            <a:endParaRPr lang="zh-TW" altLang="en-US" sz="1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331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2081BC9-7BEB-F66A-0EDF-52AB7CD9A6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85" b="12296"/>
          <a:stretch/>
        </p:blipFill>
        <p:spPr>
          <a:xfrm>
            <a:off x="4171199" y="3422510"/>
            <a:ext cx="4288624" cy="219890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985D0A-2131-B68B-CACB-F49F8B005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dirty="0"/>
              <a:t>Create Vue Router</a:t>
            </a:r>
            <a:endParaRPr lang="zh-TW" alt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060A9F-897B-F7D9-EC8B-5BCE59B19AAC}"/>
              </a:ext>
            </a:extLst>
          </p:cNvPr>
          <p:cNvSpPr txBox="1">
            <a:spLocks/>
          </p:cNvSpPr>
          <p:nvPr/>
        </p:nvSpPr>
        <p:spPr>
          <a:xfrm>
            <a:off x="1097280" y="1845733"/>
            <a:ext cx="10058400" cy="44883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en-US" altLang="zh-TW" dirty="0"/>
              <a:t> Step 5: Create component for different page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under components folder delete “HelloWorld” file, create new </a:t>
            </a:r>
            <a:r>
              <a:rPr lang="en-US" altLang="zh-TW" sz="1800" kern="100" dirty="0" err="1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file.vue</a:t>
            </a: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(create as many pages as you need for SPA)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&gt;&gt; Edit </a:t>
            </a:r>
            <a:r>
              <a:rPr lang="en-US" altLang="zh-TW" sz="1800" kern="100" dirty="0" err="1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component.vue</a:t>
            </a:r>
            <a:r>
              <a:rPr lang="en-US" altLang="zh-TW" sz="1800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15BC9B-0DEA-4702-93B5-AA59F9F7C4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888"/>
          <a:stretch/>
        </p:blipFill>
        <p:spPr>
          <a:xfrm>
            <a:off x="558785" y="3429000"/>
            <a:ext cx="1681931" cy="3345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BEAE46-33D0-D211-0556-C57420CF10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424"/>
          <a:stretch/>
        </p:blipFill>
        <p:spPr>
          <a:xfrm>
            <a:off x="2364541" y="3429000"/>
            <a:ext cx="1717016" cy="32921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28A3AD-00BD-1716-4610-5836523688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2872" y="523876"/>
            <a:ext cx="2222050" cy="1744760"/>
          </a:xfrm>
          <a:prstGeom prst="rect">
            <a:avLst/>
          </a:pr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11746BF1-D380-A4DA-85E3-30306FEBB5F7}"/>
              </a:ext>
            </a:extLst>
          </p:cNvPr>
          <p:cNvSpPr/>
          <p:nvPr/>
        </p:nvSpPr>
        <p:spPr>
          <a:xfrm>
            <a:off x="361599" y="3285791"/>
            <a:ext cx="335902" cy="286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0C31E9F-7233-66D0-B983-83EC60B0EBBC}"/>
              </a:ext>
            </a:extLst>
          </p:cNvPr>
          <p:cNvSpPr/>
          <p:nvPr/>
        </p:nvSpPr>
        <p:spPr>
          <a:xfrm>
            <a:off x="2318865" y="3320627"/>
            <a:ext cx="335902" cy="287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50AD8A-5DAF-ECE3-E27B-395344836557}"/>
              </a:ext>
            </a:extLst>
          </p:cNvPr>
          <p:cNvSpPr/>
          <p:nvPr/>
        </p:nvSpPr>
        <p:spPr>
          <a:xfrm>
            <a:off x="1038225" y="5010150"/>
            <a:ext cx="1114425" cy="1714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63541CF-ADFD-5E74-9D47-96C45529A572}"/>
              </a:ext>
            </a:extLst>
          </p:cNvPr>
          <p:cNvCxnSpPr>
            <a:cxnSpLocks/>
          </p:cNvCxnSpPr>
          <p:nvPr/>
        </p:nvCxnSpPr>
        <p:spPr>
          <a:xfrm>
            <a:off x="914400" y="5071511"/>
            <a:ext cx="132631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BE483EA-EDC1-DDE8-A785-89B36A2583FB}"/>
              </a:ext>
            </a:extLst>
          </p:cNvPr>
          <p:cNvSpPr txBox="1"/>
          <p:nvPr/>
        </p:nvSpPr>
        <p:spPr>
          <a:xfrm>
            <a:off x="1706682" y="4768594"/>
            <a:ext cx="5797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</a:rPr>
              <a:t>delete</a:t>
            </a:r>
            <a:endParaRPr lang="zh-TW" altLang="en-US" sz="1200" dirty="0">
              <a:solidFill>
                <a:srgbClr val="FF0000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0D31628-19C1-C451-3C33-A4E8EA3AD9C4}"/>
              </a:ext>
            </a:extLst>
          </p:cNvPr>
          <p:cNvSpPr/>
          <p:nvPr/>
        </p:nvSpPr>
        <p:spPr>
          <a:xfrm>
            <a:off x="2807268" y="4682868"/>
            <a:ext cx="1234380" cy="4926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2B3F52E-D910-635E-14D4-98A8044248AE}"/>
              </a:ext>
            </a:extLst>
          </p:cNvPr>
          <p:cNvSpPr txBox="1"/>
          <p:nvPr/>
        </p:nvSpPr>
        <p:spPr>
          <a:xfrm>
            <a:off x="3220475" y="4395200"/>
            <a:ext cx="5770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</a:rPr>
              <a:t>create</a:t>
            </a:r>
            <a:endParaRPr lang="zh-TW" altLang="en-US" sz="1200" dirty="0">
              <a:solidFill>
                <a:srgbClr val="FF0000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1FCD47C-C025-629B-E1E0-45C527DBFC35}"/>
              </a:ext>
            </a:extLst>
          </p:cNvPr>
          <p:cNvSpPr/>
          <p:nvPr/>
        </p:nvSpPr>
        <p:spPr>
          <a:xfrm>
            <a:off x="4127233" y="3320627"/>
            <a:ext cx="335902" cy="2870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18445FC-FA73-93A9-F385-3E75E5E2030D}"/>
              </a:ext>
            </a:extLst>
          </p:cNvPr>
          <p:cNvSpPr txBox="1"/>
          <p:nvPr/>
        </p:nvSpPr>
        <p:spPr>
          <a:xfrm>
            <a:off x="6096000" y="4030932"/>
            <a:ext cx="4244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</a:rPr>
              <a:t>Edit</a:t>
            </a:r>
            <a:endParaRPr lang="zh-TW" altLang="en-US" sz="1200" dirty="0">
              <a:solidFill>
                <a:srgbClr val="FF0000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24CE453-860B-6DD4-6E7B-39539C00D6A4}"/>
              </a:ext>
            </a:extLst>
          </p:cNvPr>
          <p:cNvSpPr/>
          <p:nvPr/>
        </p:nvSpPr>
        <p:spPr>
          <a:xfrm>
            <a:off x="6481962" y="4021792"/>
            <a:ext cx="1776213" cy="14550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024E36A-5D12-BB50-0455-42961663EC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8806" y="4496510"/>
            <a:ext cx="3887492" cy="2249806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E6505CBC-B521-5451-D462-7E0FAF6BC894}"/>
              </a:ext>
            </a:extLst>
          </p:cNvPr>
          <p:cNvSpPr/>
          <p:nvPr/>
        </p:nvSpPr>
        <p:spPr>
          <a:xfrm>
            <a:off x="10023970" y="5063943"/>
            <a:ext cx="1776213" cy="14550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46935C5-8DAC-2605-0FE8-56573081F806}"/>
              </a:ext>
            </a:extLst>
          </p:cNvPr>
          <p:cNvSpPr txBox="1"/>
          <p:nvPr/>
        </p:nvSpPr>
        <p:spPr>
          <a:xfrm>
            <a:off x="9578133" y="5046750"/>
            <a:ext cx="4244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solidFill>
                  <a:srgbClr val="FF0000"/>
                </a:solidFill>
              </a:rPr>
              <a:t>Edit</a:t>
            </a:r>
            <a:endParaRPr lang="zh-TW" altLang="en-US" sz="1200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3CF97B9-7444-4D1C-4913-BB3E4718DF70}"/>
              </a:ext>
            </a:extLst>
          </p:cNvPr>
          <p:cNvSpPr txBox="1"/>
          <p:nvPr/>
        </p:nvSpPr>
        <p:spPr>
          <a:xfrm>
            <a:off x="10023970" y="8949"/>
            <a:ext cx="15950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1400" dirty="0" err="1"/>
              <a:t>component.vue</a:t>
            </a:r>
            <a:r>
              <a:rPr lang="en-US" altLang="zh-TW" sz="1400" dirty="0"/>
              <a:t> file</a:t>
            </a:r>
          </a:p>
          <a:p>
            <a:pPr algn="ctr"/>
            <a:r>
              <a:rPr lang="en-US" altLang="zh-TW" sz="1400" dirty="0"/>
              <a:t>standard format</a:t>
            </a:r>
            <a:endParaRPr lang="zh-TW" altLang="en-US" sz="1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E443EB2-8237-B3F7-1EBC-C897882D4F2D}"/>
              </a:ext>
            </a:extLst>
          </p:cNvPr>
          <p:cNvSpPr txBox="1"/>
          <p:nvPr/>
        </p:nvSpPr>
        <p:spPr>
          <a:xfrm>
            <a:off x="8896058" y="2792105"/>
            <a:ext cx="1866237" cy="163121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000"/>
              <a:t>&lt;template&gt;</a:t>
            </a:r>
          </a:p>
          <a:p>
            <a:r>
              <a:rPr lang="en-US" altLang="zh-TW" sz="1000"/>
              <a:t>    &lt;div&gt;</a:t>
            </a:r>
          </a:p>
          <a:p>
            <a:r>
              <a:rPr lang="en-US" altLang="zh-TW" sz="1000"/>
              <a:t>        &lt;h1&gt;Home Page&lt;/h1&gt;</a:t>
            </a:r>
          </a:p>
          <a:p>
            <a:r>
              <a:rPr lang="en-US" altLang="zh-TW" sz="1000"/>
              <a:t>    &lt;/div&gt;</a:t>
            </a:r>
          </a:p>
          <a:p>
            <a:r>
              <a:rPr lang="en-US" altLang="zh-TW" sz="1000"/>
              <a:t>&lt;/template&gt;</a:t>
            </a:r>
          </a:p>
          <a:p>
            <a:r>
              <a:rPr lang="en-US" altLang="zh-TW" sz="1000"/>
              <a:t>&lt;script&gt;</a:t>
            </a:r>
          </a:p>
          <a:p>
            <a:r>
              <a:rPr lang="en-US" altLang="zh-TW" sz="1000"/>
              <a:t>export default {</a:t>
            </a:r>
          </a:p>
          <a:p>
            <a:r>
              <a:rPr lang="en-US" altLang="zh-TW" sz="1000"/>
              <a:t>    name: "homeCompo"</a:t>
            </a:r>
          </a:p>
          <a:p>
            <a:r>
              <a:rPr lang="en-US" altLang="zh-TW" sz="1000"/>
              <a:t>}</a:t>
            </a:r>
          </a:p>
          <a:p>
            <a:r>
              <a:rPr lang="en-US" altLang="zh-TW" sz="1000"/>
              <a:t>&lt;/script&gt;</a:t>
            </a:r>
            <a:endParaRPr lang="zh-TW" altLang="en-US" sz="1000" dirty="0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4696B3C9-C622-2F59-6474-78459B83B653}"/>
              </a:ext>
            </a:extLst>
          </p:cNvPr>
          <p:cNvSpPr/>
          <p:nvPr/>
        </p:nvSpPr>
        <p:spPr>
          <a:xfrm rot="20012326">
            <a:off x="8053030" y="3867964"/>
            <a:ext cx="765418" cy="51198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111634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209</TotalTime>
  <Words>974</Words>
  <Application>Microsoft Office PowerPoint</Application>
  <PresentationFormat>Widescreen</PresentationFormat>
  <Paragraphs>182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Wingdings</vt:lpstr>
      <vt:lpstr>Retrospect</vt:lpstr>
      <vt:lpstr>Instructor for  Vue Router and Load JSON File</vt:lpstr>
      <vt:lpstr>Create new Vue application file</vt:lpstr>
      <vt:lpstr>Create new Vue application file</vt:lpstr>
      <vt:lpstr>Create new Vue application file</vt:lpstr>
      <vt:lpstr>Create Vue Router</vt:lpstr>
      <vt:lpstr>Create Vue Router</vt:lpstr>
      <vt:lpstr>Create Vue Router</vt:lpstr>
      <vt:lpstr>Create Vue Router</vt:lpstr>
      <vt:lpstr>Create Vue Router</vt:lpstr>
      <vt:lpstr>Create Vue Router</vt:lpstr>
      <vt:lpstr>Create Vue Router</vt:lpstr>
      <vt:lpstr>Create Vue Router</vt:lpstr>
      <vt:lpstr>Load JSON File</vt:lpstr>
      <vt:lpstr>Load JSON File</vt:lpstr>
      <vt:lpstr>Load JSON File</vt:lpstr>
      <vt:lpstr>Load JSON File</vt:lpstr>
      <vt:lpstr>Load JSON File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Instructor for  Vue Router and Load JSON File</dc:title>
  <dc:creator>玟瑜 黃</dc:creator>
  <cp:lastModifiedBy>玟瑜 黃</cp:lastModifiedBy>
  <cp:revision>6</cp:revision>
  <dcterms:created xsi:type="dcterms:W3CDTF">2022-08-04T08:14:04Z</dcterms:created>
  <dcterms:modified xsi:type="dcterms:W3CDTF">2022-08-04T11:43:19Z</dcterms:modified>
</cp:coreProperties>
</file>

<file path=docProps/thumbnail.jpeg>
</file>